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ld Standard TT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OldStandardTT-bold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OldStandardTT-regular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OldStandardTT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ad6b292b1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ad6b292b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cca9069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cca9069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ad6b292b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ad6b292b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ad6b292b1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ad6b292b1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af6dfa50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af6dfa50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ad6b292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ad6b292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ad6b292b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ad6b292b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ad6b292b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ad6b292b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ad6b292b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ad6b292b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ad6b292b1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ad6b292b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ad6b292b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ad6b292b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ad6b292b1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ad6b292b1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ad6b292b1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ad6b292b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forms/d/e/1FAIpQLSdIIzru9pc6Wr3GwjHRS0Q1olnJbwgkXHyyaRMwlGWhcxTW0w/viewform" TargetMode="External"/><Relationship Id="rId4" Type="http://schemas.openxmlformats.org/officeDocument/2006/relationships/hyperlink" Target="https://docs.google.com/forms/d/e/1FAIpQLScMAfOM4tg_7PhhBqhKggY8q8-dls9w2jfmQUOtx8SATNK-bQ/viewform?usp=sf_link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Tips &amp;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5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utilize filters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“Find Routes &amp; Places” and “Find Trips”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785"/>
            <a:ext cx="9143998" cy="112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7600"/>
            <a:ext cx="8839200" cy="4019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152400" y="0"/>
            <a:ext cx="883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Advanced Search Options</a:t>
            </a:r>
            <a:endParaRPr sz="2300" u="sng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lang="en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Difficulties under Advanced Search Options is describing the difficulty of the route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lang="en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This filter will be removed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253100" y="130575"/>
            <a:ext cx="4045200" cy="7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fun filters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3929" r="-3930" t="0"/>
          <a:stretch/>
        </p:blipFill>
        <p:spPr>
          <a:xfrm>
            <a:off x="4772975" y="343250"/>
            <a:ext cx="2034600" cy="44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325" y="339713"/>
            <a:ext cx="2034600" cy="446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64800"/>
            <a:ext cx="4572000" cy="125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0" y="2616275"/>
            <a:ext cx="457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Did you know you can search for past trips?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You can filter by the sponsoring Group/Section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This is determined when a leader schedules an activity.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238" y="159275"/>
            <a:ext cx="5827523" cy="43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1529400" y="4472350"/>
            <a:ext cx="608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This information is also available within the scheduled activity. You can also click on the Route &amp; Place to see more details there. 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Additional Resources</a:t>
            </a:r>
            <a:endParaRPr sz="3600"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Badge Request Form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https://docs.google.com/forms/d/e/1FAIpQLSdIIzru9pc6Wr3GwjHRS0Q1olnJbwgkXHyyaRMwlGWhcxTW0w/viewform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Website questions or concerns for the Education Team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https://docs.google.com/forms/d/e/1FAIpQLScMAfOM4tg_7PhhBqhKggY8q8-dls9w2jfmQUOtx8SATNK-bQ/viewform?usp=sf_link</a:t>
            </a:r>
            <a:endParaRPr>
              <a:solidFill>
                <a:schemeClr val="accent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Leader Resources</a:t>
            </a:r>
            <a:endParaRPr sz="140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8600" y="1286387"/>
            <a:ext cx="2972100" cy="31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1619"/>
            <a:ext cx="9144002" cy="452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316" y="0"/>
            <a:ext cx="74273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3822" r="8295" t="0"/>
          <a:stretch/>
        </p:blipFill>
        <p:spPr>
          <a:xfrm>
            <a:off x="4722125" y="863225"/>
            <a:ext cx="4275925" cy="34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5632"/>
            <a:ext cx="4571998" cy="23732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0" y="3448975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Filter by Activity Type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The activity type is noted in bold under the title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Activity types are entered by the creator of a R&amp;P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5033" l="0" r="0" t="2442"/>
          <a:stretch/>
        </p:blipFill>
        <p:spPr>
          <a:xfrm>
            <a:off x="683500" y="1388125"/>
            <a:ext cx="7777000" cy="36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46175" y="-78025"/>
            <a:ext cx="82791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Old Standard TT"/>
                <a:ea typeface="Old Standard TT"/>
                <a:cs typeface="Old Standard TT"/>
                <a:sym typeface="Old Standard TT"/>
              </a:rPr>
              <a:t>Advanced Search Options</a:t>
            </a:r>
            <a:endParaRPr sz="2300" u="sng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Refer to the new Difficulty Rating system to classify the R&amp;P as Easy, Moderate, Challenging, or Difficult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This will become a drop-down list in R&amp;P and all current R&amp;P will be reviewed and edited to follow this system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250" y="456175"/>
            <a:ext cx="7457502" cy="38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843300" y="4383800"/>
            <a:ext cx="745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Filtering Routes &amp; Places helps leaders/instructors choose where to lead their activity. 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1950"/>
            <a:ext cx="8839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274500" y="2879950"/>
            <a:ext cx="43737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12"/>
              <a:t>I’d like it to be…describes the trip</a:t>
            </a:r>
            <a:endParaRPr sz="18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8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12"/>
              <a:t>Difficulty: describes the route (from R&amp;P)</a:t>
            </a:r>
            <a:endParaRPr sz="18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12"/>
              <a:t>Leader Rating: describes your trip</a:t>
            </a:r>
            <a:endParaRPr sz="18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8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12"/>
              <a:t>This is confusing…</a:t>
            </a:r>
            <a:endParaRPr sz="1812"/>
          </a:p>
          <a:p>
            <a:pPr indent="-3436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13"/>
              <a:buChar char="●"/>
            </a:pPr>
            <a:r>
              <a:rPr lang="en" sz="1812"/>
              <a:t>eliminate Leader Rating</a:t>
            </a:r>
            <a:endParaRPr sz="1812"/>
          </a:p>
          <a:p>
            <a:pPr indent="-3436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13"/>
              <a:buChar char="●"/>
            </a:pPr>
            <a:r>
              <a:rPr lang="en" sz="1812"/>
              <a:t>standardize Difficulty rating</a:t>
            </a:r>
            <a:endParaRPr sz="1812"/>
          </a:p>
          <a:p>
            <a:pPr indent="-3436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13"/>
              <a:buChar char="●"/>
            </a:pPr>
            <a:r>
              <a:rPr lang="en" sz="1812"/>
              <a:t>keep filter </a:t>
            </a:r>
            <a:endParaRPr sz="1812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79900"/>
            <a:ext cx="4572000" cy="209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50" y="127626"/>
            <a:ext cx="8090501" cy="2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3D5263D98FA40B2B0BA460E8F77FA" ma:contentTypeVersion="16" ma:contentTypeDescription="Create a new document." ma:contentTypeScope="" ma:versionID="b3d2fc347bdae9c62bd7a1195e47e3de">
  <xsd:schema xmlns:xsd="http://www.w3.org/2001/XMLSchema" xmlns:xs="http://www.w3.org/2001/XMLSchema" xmlns:p="http://schemas.microsoft.com/office/2006/metadata/properties" xmlns:ns2="919f7df0-2cd1-44c7-ab26-7f1debc4c842" xmlns:ns3="9407a0ef-1cb7-4767-826e-e7813284fcee" targetNamespace="http://schemas.microsoft.com/office/2006/metadata/properties" ma:root="true" ma:fieldsID="87549d379c0b97e3e3a2ae648a87ecd3" ns2:_="" ns3:_="">
    <xsd:import namespace="919f7df0-2cd1-44c7-ab26-7f1debc4c842"/>
    <xsd:import namespace="9407a0ef-1cb7-4767-826e-e7813284f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df0-2cd1-44c7-ab26-7f1debc4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aa9c9-425c-41d4-b1e6-f7b45107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7a0ef-1cb7-4767-826e-e7813284f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72ab6e-7a75-4d5d-9c3a-755a73970cea}" ma:internalName="TaxCatchAll" ma:showField="CatchAllData" ma:web="9407a0ef-1cb7-4767-826e-e7813284f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f7df0-2cd1-44c7-ab26-7f1debc4c842">
      <Terms xmlns="http://schemas.microsoft.com/office/infopath/2007/PartnerControls"/>
    </lcf76f155ced4ddcb4097134ff3c332f>
    <TaxCatchAll xmlns="9407a0ef-1cb7-4767-826e-e7813284fcee" xsi:nil="true"/>
  </documentManagement>
</p:properties>
</file>

<file path=customXml/itemProps1.xml><?xml version="1.0" encoding="utf-8"?>
<ds:datastoreItem xmlns:ds="http://schemas.openxmlformats.org/officeDocument/2006/customXml" ds:itemID="{9A5CD228-2186-4096-922A-A91316589EAE}"/>
</file>

<file path=customXml/itemProps2.xml><?xml version="1.0" encoding="utf-8"?>
<ds:datastoreItem xmlns:ds="http://schemas.openxmlformats.org/officeDocument/2006/customXml" ds:itemID="{45E32B36-8788-4FF3-A009-4C02BA546519}"/>
</file>

<file path=customXml/itemProps3.xml><?xml version="1.0" encoding="utf-8"?>
<ds:datastoreItem xmlns:ds="http://schemas.openxmlformats.org/officeDocument/2006/customXml" ds:itemID="{20D42141-2086-4DD7-B8BE-8066DA85F20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0x0101009863D5263D98FA40B2B0BA460E8F77FA</vt:lpwstr>
  </property>
</Properties>
</file>