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Old Standard TT"/>
      <p:regular r:id="rId24"/>
      <p:bold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OldStandardTT-italic.fntdata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presProps" Target="presProps.xml"/><Relationship Id="rId25" Type="http://schemas.openxmlformats.org/officeDocument/2006/relationships/font" Target="fonts/OldStandardTT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9" Type="http://schemas.openxmlformats.org/officeDocument/2006/relationships/customXml" Target="../customXml/item3.xml"/><Relationship Id="rId24" Type="http://schemas.openxmlformats.org/officeDocument/2006/relationships/font" Target="fonts/OldStandardTT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slide" Target="slides/slide18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a59a79fe8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a59a79fe8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a59a79fe8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a59a79fe8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59a79fe8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59a79fe8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a59a79fe8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a59a79fe8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a59a79fe8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a59a79fe8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a59a79fe8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a59a79fe8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a59a79fe8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a59a79fe8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59a79fe8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a59a79fe8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a59a79fe8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a59a79fe8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8ad6b292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8ad6b292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a59a79fe8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a59a79fe8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a59a79fe8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a59a79fe8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a59a79fe8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a59a79fe8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a59a79fe8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a59a79fe8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a59a79fe8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a59a79fe8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a59a79fe8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a59a79fe8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a59a79fe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a59a79fe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Website Tips &amp; Tricks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6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Admin Panel demystified on CMC.org</a:t>
            </a:r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/>
          </a:blip>
          <a:srcRect b="0" l="729" r="729" t="0"/>
          <a:stretch/>
        </p:blipFill>
        <p:spPr>
          <a:xfrm>
            <a:off x="0" y="279785"/>
            <a:ext cx="9143999" cy="1120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72750" y="2295350"/>
            <a:ext cx="8750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Rename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Changing the URL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6110" r="6101" t="0"/>
          <a:stretch/>
        </p:blipFill>
        <p:spPr>
          <a:xfrm>
            <a:off x="2886800" y="196375"/>
            <a:ext cx="5535025" cy="274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217725" y="3051500"/>
            <a:ext cx="7994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State: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Different options for publishing. 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 rotWithShape="1">
          <a:blip r:embed="rId3">
            <a:alphaModFix/>
          </a:blip>
          <a:srcRect b="6454" l="0" r="0" t="6445"/>
          <a:stretch/>
        </p:blipFill>
        <p:spPr>
          <a:xfrm>
            <a:off x="266700" y="196375"/>
            <a:ext cx="7259627" cy="3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217725" y="3051500"/>
            <a:ext cx="7994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Tags: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Important for adding visibility in search function. 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b="5100" l="0" r="0" t="5100"/>
          <a:stretch/>
        </p:blipFill>
        <p:spPr>
          <a:xfrm>
            <a:off x="266700" y="196375"/>
            <a:ext cx="7259626" cy="36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217725" y="3051500"/>
            <a:ext cx="7994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State: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Published / Send back / Retract / Advanced… / Policy…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8271" r="8263" t="0"/>
          <a:stretch/>
        </p:blipFill>
        <p:spPr>
          <a:xfrm>
            <a:off x="266700" y="196375"/>
            <a:ext cx="7259627" cy="360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217725" y="3051500"/>
            <a:ext cx="7994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Actions: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do not use : /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525" y="424975"/>
            <a:ext cx="6955354" cy="27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type="title"/>
          </p:nvPr>
        </p:nvSpPr>
        <p:spPr>
          <a:xfrm>
            <a:off x="217725" y="3051500"/>
            <a:ext cx="7994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Add, edit, or remove banner portlet: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do not use : /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825" y="442550"/>
            <a:ext cx="3839400" cy="36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261700" y="2981175"/>
            <a:ext cx="7994400" cy="20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Last Edit: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Timestamp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25" y="442550"/>
            <a:ext cx="4213687" cy="2746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28"/>
          <p:cNvCxnSpPr/>
          <p:nvPr/>
        </p:nvCxnSpPr>
        <p:spPr>
          <a:xfrm flipH="1">
            <a:off x="518600" y="442550"/>
            <a:ext cx="1292700" cy="182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261700" y="2981175"/>
            <a:ext cx="7994400" cy="20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Sharing: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Multiple pages that share the same information.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00" y="600800"/>
            <a:ext cx="4105803" cy="26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>
            <p:ph type="title"/>
          </p:nvPr>
        </p:nvSpPr>
        <p:spPr>
          <a:xfrm>
            <a:off x="261700" y="2981175"/>
            <a:ext cx="7994400" cy="20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Aliases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Multiple pages that share the same information.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00" y="600800"/>
            <a:ext cx="4105803" cy="267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4631450" y="-588875"/>
            <a:ext cx="470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User permissions and designations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26650" cy="281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4631450" y="-588875"/>
            <a:ext cx="470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Additional Information that can be applied.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26650" cy="29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4631450" y="-588875"/>
            <a:ext cx="4706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Contents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A list View of all of the contents on this page.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150" y="134800"/>
            <a:ext cx="3715150" cy="4630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6"/>
          <p:cNvCxnSpPr/>
          <p:nvPr/>
        </p:nvCxnSpPr>
        <p:spPr>
          <a:xfrm rot="10800000">
            <a:off x="791575" y="712775"/>
            <a:ext cx="2672700" cy="16617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217725" y="3051500"/>
            <a:ext cx="47061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Contents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" sz="2000">
                <a:latin typeface="Arial"/>
                <a:ea typeface="Arial"/>
                <a:cs typeface="Arial"/>
                <a:sym typeface="Arial"/>
              </a:rPr>
              <a:t>A list View of all of the contents on this page. 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96375"/>
            <a:ext cx="7259626" cy="36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17725" y="3051500"/>
            <a:ext cx="84516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Title = Name of file / Last Modified / Publication Date /</a:t>
            </a:r>
            <a:endParaRPr b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 Review State/ Actions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625" y="187600"/>
            <a:ext cx="7259626" cy="3606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8"/>
          <p:cNvCxnSpPr/>
          <p:nvPr/>
        </p:nvCxnSpPr>
        <p:spPr>
          <a:xfrm>
            <a:off x="1292575" y="369850"/>
            <a:ext cx="1178400" cy="7827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217725" y="3051500"/>
            <a:ext cx="86361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Button Options: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Grid / Upload / Cut / Copy / Paste / Delete /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Rename Tags / State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96375"/>
            <a:ext cx="7259626" cy="3606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9"/>
          <p:cNvCxnSpPr/>
          <p:nvPr/>
        </p:nvCxnSpPr>
        <p:spPr>
          <a:xfrm flipH="1" rot="10800000">
            <a:off x="536450" y="589650"/>
            <a:ext cx="1345200" cy="108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217725" y="3051500"/>
            <a:ext cx="86361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Grid: Additional Options that can be added to display columns. 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500" y="589650"/>
            <a:ext cx="2288917" cy="2746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 flipH="1" rot="10800000">
            <a:off x="-448400" y="1688700"/>
            <a:ext cx="1345200" cy="10815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217725" y="3051500"/>
            <a:ext cx="8750400" cy="262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Arial"/>
                <a:ea typeface="Arial"/>
                <a:cs typeface="Arial"/>
                <a:sym typeface="Arial"/>
              </a:rPr>
              <a:t>Copy &amp; Paste: </a:t>
            </a:r>
            <a:r>
              <a:rPr b="1" i="1" lang="en" sz="2000">
                <a:latin typeface="Arial"/>
                <a:ea typeface="Arial"/>
                <a:cs typeface="Arial"/>
                <a:sym typeface="Arial"/>
              </a:rPr>
              <a:t>Duplicating a file. Warning! </a:t>
            </a:r>
            <a:endParaRPr b="1" i="1"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latin typeface="Arial"/>
                <a:ea typeface="Arial"/>
                <a:cs typeface="Arial"/>
                <a:sym typeface="Arial"/>
              </a:rPr>
              <a:t>This can duplicate the URL.</a:t>
            </a:r>
            <a:r>
              <a:rPr b="1" lang="en" sz="2000">
                <a:latin typeface="Arial"/>
                <a:ea typeface="Arial"/>
                <a:cs typeface="Arial"/>
                <a:sym typeface="Arial"/>
              </a:rPr>
              <a:t> </a:t>
            </a:r>
            <a:endParaRPr i="1"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" y="196375"/>
            <a:ext cx="7259626" cy="360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1829" y="4009875"/>
            <a:ext cx="1016374" cy="101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3D5263D98FA40B2B0BA460E8F77FA" ma:contentTypeVersion="16" ma:contentTypeDescription="Create a new document." ma:contentTypeScope="" ma:versionID="b3d2fc347bdae9c62bd7a1195e47e3de">
  <xsd:schema xmlns:xsd="http://www.w3.org/2001/XMLSchema" xmlns:xs="http://www.w3.org/2001/XMLSchema" xmlns:p="http://schemas.microsoft.com/office/2006/metadata/properties" xmlns:ns2="919f7df0-2cd1-44c7-ab26-7f1debc4c842" xmlns:ns3="9407a0ef-1cb7-4767-826e-e7813284fcee" targetNamespace="http://schemas.microsoft.com/office/2006/metadata/properties" ma:root="true" ma:fieldsID="87549d379c0b97e3e3a2ae648a87ecd3" ns2:_="" ns3:_="">
    <xsd:import namespace="919f7df0-2cd1-44c7-ab26-7f1debc4c842"/>
    <xsd:import namespace="9407a0ef-1cb7-4767-826e-e7813284fc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f7df0-2cd1-44c7-ab26-7f1debc4c8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48aa9c9-425c-41d4-b1e6-f7b45107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7a0ef-1cb7-4767-826e-e7813284fc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72ab6e-7a75-4d5d-9c3a-755a73970cea}" ma:internalName="TaxCatchAll" ma:showField="CatchAllData" ma:web="9407a0ef-1cb7-4767-826e-e7813284fc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19f7df0-2cd1-44c7-ab26-7f1debc4c842">
      <Terms xmlns="http://schemas.microsoft.com/office/infopath/2007/PartnerControls"/>
    </lcf76f155ced4ddcb4097134ff3c332f>
    <TaxCatchAll xmlns="9407a0ef-1cb7-4767-826e-e7813284fcee" xsi:nil="true"/>
  </documentManagement>
</p:properties>
</file>

<file path=customXml/itemProps1.xml><?xml version="1.0" encoding="utf-8"?>
<ds:datastoreItem xmlns:ds="http://schemas.openxmlformats.org/officeDocument/2006/customXml" ds:itemID="{7A8BFB7E-D7C6-4837-8AE8-DA3AA9FFCCBB}"/>
</file>

<file path=customXml/itemProps2.xml><?xml version="1.0" encoding="utf-8"?>
<ds:datastoreItem xmlns:ds="http://schemas.openxmlformats.org/officeDocument/2006/customXml" ds:itemID="{02F7FACD-F2A9-4ED8-BC2A-A1AC01FDDE6D}"/>
</file>

<file path=customXml/itemProps3.xml><?xml version="1.0" encoding="utf-8"?>
<ds:datastoreItem xmlns:ds="http://schemas.openxmlformats.org/officeDocument/2006/customXml" ds:itemID="{7536EE22-E54E-44A2-A4AC-FFB38A53711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0x0101009863D5263D98FA40B2B0BA460E8F77FA</vt:lpwstr>
  </property>
</Properties>
</file>