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Old Standard TT"/>
      <p:regular r:id="rId29"/>
      <p:bold r:id="rId30"/>
      <p: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-bold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34" Type="http://schemas.openxmlformats.org/officeDocument/2006/relationships/customXml" Target="../customXml/item3.xml"/><Relationship Id="rId25" Type="http://schemas.openxmlformats.org/officeDocument/2006/relationships/font" Target="fonts/Roboto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customXml" Target="../customXml/item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OldStandardTT-regular.fntdata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1.xml"/><Relationship Id="rId23" Type="http://schemas.openxmlformats.org/officeDocument/2006/relationships/slide" Target="slides/slide18.xml"/><Relationship Id="rId28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1" Type="http://schemas.openxmlformats.org/officeDocument/2006/relationships/font" Target="fonts/OldStandardTT-italic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Roboto-italic.fntdata"/><Relationship Id="rId30" Type="http://schemas.openxmlformats.org/officeDocument/2006/relationships/font" Target="fonts/OldStandardTT-bold.fntdata"/><Relationship Id="rId14" Type="http://schemas.openxmlformats.org/officeDocument/2006/relationships/slide" Target="slides/slide9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6fd076a9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6fd076a9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86fd076a9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86fd076a9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86fd076a9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86fd076a9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6fd076a9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86fd076a9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86fd076a9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86fd076a9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6fd076a9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86fd076a9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86fd076a9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86fd076a9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6fd076a9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86fd076a9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7657ed27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7657ed27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7657ed27d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7657ed27d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7657ed27d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7657ed27d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6fd076a9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6fd076a9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6fd076a9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86fd076a9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6fd076a9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86fd076a9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6fd076a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6fd076a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86fd076a9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86fd076a9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86fd076a9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86fd076a9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86fd076a9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86fd076a9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Tips &amp; Tricks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4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most of your User Profile options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9785"/>
            <a:ext cx="9143998" cy="112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 Orders and Backorders</a:t>
            </a:r>
            <a:endParaRPr sz="3600"/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2776" l="0" r="0" t="2785"/>
          <a:stretch/>
        </p:blipFill>
        <p:spPr>
          <a:xfrm>
            <a:off x="367400" y="871225"/>
            <a:ext cx="7979226" cy="41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Preferences</a:t>
            </a:r>
            <a:endParaRPr sz="3600"/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2444" l="0" r="0" t="2444"/>
          <a:stretch/>
        </p:blipFill>
        <p:spPr>
          <a:xfrm>
            <a:off x="367400" y="871225"/>
            <a:ext cx="7979227" cy="41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Membership</a:t>
            </a:r>
            <a:endParaRPr sz="3600"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b="1709" l="0" r="0" t="1718"/>
          <a:stretch/>
        </p:blipFill>
        <p:spPr>
          <a:xfrm>
            <a:off x="367400" y="871225"/>
            <a:ext cx="7979226" cy="41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Feedback</a:t>
            </a:r>
            <a:endParaRPr sz="3600"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3218" l="0" r="0" t="3227"/>
          <a:stretch/>
        </p:blipFill>
        <p:spPr>
          <a:xfrm>
            <a:off x="367400" y="871225"/>
            <a:ext cx="7979226" cy="41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Waiver</a:t>
            </a:r>
            <a:endParaRPr sz="3600"/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3436" l="0" r="0" t="3445"/>
          <a:stretch/>
        </p:blipFill>
        <p:spPr>
          <a:xfrm>
            <a:off x="367400" y="871225"/>
            <a:ext cx="7979225" cy="41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Branch</a:t>
            </a:r>
            <a:endParaRPr sz="3600"/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3">
            <a:alphaModFix/>
          </a:blip>
          <a:srcRect b="1802" l="0" r="0" t="1812"/>
          <a:stretch/>
        </p:blipFill>
        <p:spPr>
          <a:xfrm>
            <a:off x="367400" y="871225"/>
            <a:ext cx="7979225" cy="41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Branch</a:t>
            </a:r>
            <a:endParaRPr sz="3600"/>
          </a:p>
        </p:txBody>
      </p:sp>
      <p:pic>
        <p:nvPicPr>
          <p:cNvPr id="151" name="Google Shape;151;p28"/>
          <p:cNvPicPr preferRelativeResize="0"/>
          <p:nvPr/>
        </p:nvPicPr>
        <p:blipFill rotWithShape="1">
          <a:blip r:embed="rId3">
            <a:alphaModFix/>
          </a:blip>
          <a:srcRect b="2874" l="0" r="0" t="2874"/>
          <a:stretch/>
        </p:blipFill>
        <p:spPr>
          <a:xfrm>
            <a:off x="367400" y="871225"/>
            <a:ext cx="7979226" cy="41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Branch</a:t>
            </a:r>
            <a:endParaRPr sz="3600"/>
          </a:p>
        </p:txBody>
      </p:sp>
      <p:pic>
        <p:nvPicPr>
          <p:cNvPr id="157" name="Google Shape;157;p29"/>
          <p:cNvPicPr preferRelativeResize="0"/>
          <p:nvPr/>
        </p:nvPicPr>
        <p:blipFill rotWithShape="1">
          <a:blip r:embed="rId3">
            <a:alphaModFix/>
          </a:blip>
          <a:srcRect b="2874" l="0" r="0" t="2874"/>
          <a:stretch/>
        </p:blipFill>
        <p:spPr>
          <a:xfrm>
            <a:off x="367400" y="871225"/>
            <a:ext cx="7979226" cy="41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ctrTitle"/>
          </p:nvPr>
        </p:nvSpPr>
        <p:spPr>
          <a:xfrm>
            <a:off x="250225" y="1509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63" name="Google Shape;163;p30"/>
          <p:cNvSpPr txBox="1"/>
          <p:nvPr>
            <p:ph idx="1" type="subTitle"/>
          </p:nvPr>
        </p:nvSpPr>
        <p:spPr>
          <a:xfrm>
            <a:off x="329025" y="1839414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questions?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Questions</a:t>
            </a:r>
            <a:endParaRPr sz="3600"/>
          </a:p>
        </p:txBody>
      </p:sp>
      <p:sp>
        <p:nvSpPr>
          <p:cNvPr id="169" name="Google Shape;169;p31"/>
          <p:cNvSpPr txBox="1"/>
          <p:nvPr/>
        </p:nvSpPr>
        <p:spPr>
          <a:xfrm>
            <a:off x="49650" y="718800"/>
            <a:ext cx="90447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Q: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Q: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Q: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A: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Profile</a:t>
            </a:r>
            <a:endParaRPr sz="36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71225"/>
            <a:ext cx="7979226" cy="41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Activities</a:t>
            </a:r>
            <a:endParaRPr sz="3600"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4229" l="0" r="0" t="4229"/>
          <a:stretch/>
        </p:blipFill>
        <p:spPr>
          <a:xfrm>
            <a:off x="367400" y="871225"/>
            <a:ext cx="7979225" cy="41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Courses &amp; Programs</a:t>
            </a:r>
            <a:endParaRPr sz="3600"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5213" l="0" r="0" t="5204"/>
          <a:stretch/>
        </p:blipFill>
        <p:spPr>
          <a:xfrm>
            <a:off x="367400" y="871225"/>
            <a:ext cx="7979226" cy="41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Lodge Stays</a:t>
            </a:r>
            <a:endParaRPr sz="3600"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553" l="0" r="0" t="553"/>
          <a:stretch/>
        </p:blipFill>
        <p:spPr>
          <a:xfrm>
            <a:off x="367400" y="871225"/>
            <a:ext cx="7979227" cy="41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Trip Reports</a:t>
            </a:r>
            <a:endParaRPr sz="3600"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2892" l="0" r="0" t="2883"/>
          <a:stretch/>
        </p:blipFill>
        <p:spPr>
          <a:xfrm>
            <a:off x="367400" y="871225"/>
            <a:ext cx="7979226" cy="41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Volunteer Profile</a:t>
            </a:r>
            <a:endParaRPr sz="3600"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3695" l="0" r="0" t="3686"/>
          <a:stretch/>
        </p:blipFill>
        <p:spPr>
          <a:xfrm>
            <a:off x="367400" y="871225"/>
            <a:ext cx="7979226" cy="41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Volunteer Hours</a:t>
            </a:r>
            <a:endParaRPr sz="3600"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0" l="455" r="445" t="0"/>
          <a:stretch/>
        </p:blipFill>
        <p:spPr>
          <a:xfrm>
            <a:off x="367400" y="871225"/>
            <a:ext cx="7979225" cy="41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0" y="0"/>
            <a:ext cx="9144000" cy="71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Payments</a:t>
            </a:r>
            <a:endParaRPr sz="3600"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3703" l="0" r="0" t="3712"/>
          <a:stretch/>
        </p:blipFill>
        <p:spPr>
          <a:xfrm>
            <a:off x="367400" y="871225"/>
            <a:ext cx="7979226" cy="41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3D5263D98FA40B2B0BA460E8F77FA" ma:contentTypeVersion="16" ma:contentTypeDescription="Create a new document." ma:contentTypeScope="" ma:versionID="b3d2fc347bdae9c62bd7a1195e47e3de">
  <xsd:schema xmlns:xsd="http://www.w3.org/2001/XMLSchema" xmlns:xs="http://www.w3.org/2001/XMLSchema" xmlns:p="http://schemas.microsoft.com/office/2006/metadata/properties" xmlns:ns2="919f7df0-2cd1-44c7-ab26-7f1debc4c842" xmlns:ns3="9407a0ef-1cb7-4767-826e-e7813284fcee" targetNamespace="http://schemas.microsoft.com/office/2006/metadata/properties" ma:root="true" ma:fieldsID="87549d379c0b97e3e3a2ae648a87ecd3" ns2:_="" ns3:_="">
    <xsd:import namespace="919f7df0-2cd1-44c7-ab26-7f1debc4c842"/>
    <xsd:import namespace="9407a0ef-1cb7-4767-826e-e7813284fc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f7df0-2cd1-44c7-ab26-7f1debc4c8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8aa9c9-425c-41d4-b1e6-f7b45107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7a0ef-1cb7-4767-826e-e7813284f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72ab6e-7a75-4d5d-9c3a-755a73970cea}" ma:internalName="TaxCatchAll" ma:showField="CatchAllData" ma:web="9407a0ef-1cb7-4767-826e-e7813284fc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9f7df0-2cd1-44c7-ab26-7f1debc4c842">
      <Terms xmlns="http://schemas.microsoft.com/office/infopath/2007/PartnerControls"/>
    </lcf76f155ced4ddcb4097134ff3c332f>
    <TaxCatchAll xmlns="9407a0ef-1cb7-4767-826e-e7813284fcee" xsi:nil="true"/>
  </documentManagement>
</p:properties>
</file>

<file path=customXml/itemProps1.xml><?xml version="1.0" encoding="utf-8"?>
<ds:datastoreItem xmlns:ds="http://schemas.openxmlformats.org/officeDocument/2006/customXml" ds:itemID="{ACE349B6-E9EC-44AB-9BA2-11B3964318D6}"/>
</file>

<file path=customXml/itemProps2.xml><?xml version="1.0" encoding="utf-8"?>
<ds:datastoreItem xmlns:ds="http://schemas.openxmlformats.org/officeDocument/2006/customXml" ds:itemID="{4E0A7E77-BB1C-4985-85A4-ADBFB3204A8E}"/>
</file>

<file path=customXml/itemProps3.xml><?xml version="1.0" encoding="utf-8"?>
<ds:datastoreItem xmlns:ds="http://schemas.openxmlformats.org/officeDocument/2006/customXml" ds:itemID="{7E06F13C-1362-47CF-85F3-DF09804CBFA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0x0101009863D5263D98FA40B2B0BA460E8F77FA</vt:lpwstr>
  </property>
</Properties>
</file>