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ld Standard TT"/>
      <p:regular r:id="rId12"/>
      <p:bold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OldStandardTT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font" Target="fonts/OldStandardTT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ldStandardT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ad6b292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ad6b292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a59a79fe8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a59a79fe8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8c4c5e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8c4c5e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8c4c5e1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8c4c5e1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8c4c5e16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8c4c5e16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Tips &amp; Tricks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8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Roster Management 201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729" r="729" t="0"/>
          <a:stretch/>
        </p:blipFill>
        <p:spPr>
          <a:xfrm>
            <a:off x="0" y="279785"/>
            <a:ext cx="9143999" cy="1120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3305" r="3305" t="0"/>
          <a:stretch/>
        </p:blipFill>
        <p:spPr>
          <a:xfrm>
            <a:off x="152400" y="152400"/>
            <a:ext cx="7307524" cy="42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631450" y="-588875"/>
            <a:ext cx="470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Hover over profile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Select “Courses &amp; Programs”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10411" r="10411" t="0"/>
          <a:stretch/>
        </p:blipFill>
        <p:spPr>
          <a:xfrm>
            <a:off x="152400" y="152400"/>
            <a:ext cx="4326651" cy="292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5981775" y="-588875"/>
            <a:ext cx="2842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Select the Course you want to manage the roster of. 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2444" l="0" r="0" t="2435"/>
          <a:stretch/>
        </p:blipFill>
        <p:spPr>
          <a:xfrm>
            <a:off x="152400" y="152400"/>
            <a:ext cx="5703477" cy="38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78150" y="2155425"/>
            <a:ext cx="6822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Select Roster in Admin panel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822450" cy="3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78150" y="2155425"/>
            <a:ext cx="6822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Select Roster in Admin panel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0" l="7498" r="7489" t="0"/>
          <a:stretch/>
        </p:blipFill>
        <p:spPr>
          <a:xfrm>
            <a:off x="563225" y="546775"/>
            <a:ext cx="6822451" cy="3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3D5263D98FA40B2B0BA460E8F77FA" ma:contentTypeVersion="16" ma:contentTypeDescription="Create a new document." ma:contentTypeScope="" ma:versionID="b3d2fc347bdae9c62bd7a1195e47e3de">
  <xsd:schema xmlns:xsd="http://www.w3.org/2001/XMLSchema" xmlns:xs="http://www.w3.org/2001/XMLSchema" xmlns:p="http://schemas.microsoft.com/office/2006/metadata/properties" xmlns:ns2="919f7df0-2cd1-44c7-ab26-7f1debc4c842" xmlns:ns3="9407a0ef-1cb7-4767-826e-e7813284fcee" targetNamespace="http://schemas.microsoft.com/office/2006/metadata/properties" ma:root="true" ma:fieldsID="87549d379c0b97e3e3a2ae648a87ecd3" ns2:_="" ns3:_="">
    <xsd:import namespace="919f7df0-2cd1-44c7-ab26-7f1debc4c842"/>
    <xsd:import namespace="9407a0ef-1cb7-4767-826e-e7813284f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df0-2cd1-44c7-ab26-7f1debc4c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aa9c9-425c-41d4-b1e6-f7b45107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7a0ef-1cb7-4767-826e-e7813284f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72ab6e-7a75-4d5d-9c3a-755a73970cea}" ma:internalName="TaxCatchAll" ma:showField="CatchAllData" ma:web="9407a0ef-1cb7-4767-826e-e7813284f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f7df0-2cd1-44c7-ab26-7f1debc4c842">
      <Terms xmlns="http://schemas.microsoft.com/office/infopath/2007/PartnerControls"/>
    </lcf76f155ced4ddcb4097134ff3c332f>
    <TaxCatchAll xmlns="9407a0ef-1cb7-4767-826e-e7813284fcee" xsi:nil="true"/>
  </documentManagement>
</p:properties>
</file>

<file path=customXml/itemProps1.xml><?xml version="1.0" encoding="utf-8"?>
<ds:datastoreItem xmlns:ds="http://schemas.openxmlformats.org/officeDocument/2006/customXml" ds:itemID="{55614AE3-D53F-42F7-89B2-15E6D168FFBF}"/>
</file>

<file path=customXml/itemProps2.xml><?xml version="1.0" encoding="utf-8"?>
<ds:datastoreItem xmlns:ds="http://schemas.openxmlformats.org/officeDocument/2006/customXml" ds:itemID="{B26FFD52-E751-46E5-9E47-337107852859}"/>
</file>

<file path=customXml/itemProps3.xml><?xml version="1.0" encoding="utf-8"?>
<ds:datastoreItem xmlns:ds="http://schemas.openxmlformats.org/officeDocument/2006/customXml" ds:itemID="{2C0BB519-07CD-48EB-A01F-9E89F495765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0x0101009863D5263D98FA40B2B0BA460E8F77FA</vt:lpwstr>
  </property>
</Properties>
</file>